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3708" y="-6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6664-7AF7-4F99-B69D-DCDA1CBDDB76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D4F4-A6DB-46B2-AC18-79D5049DA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69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6664-7AF7-4F99-B69D-DCDA1CBDDB76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D4F4-A6DB-46B2-AC18-79D5049DA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120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6664-7AF7-4F99-B69D-DCDA1CBDDB76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D4F4-A6DB-46B2-AC18-79D5049DA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67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6664-7AF7-4F99-B69D-DCDA1CBDDB76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D4F4-A6DB-46B2-AC18-79D5049DA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055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6664-7AF7-4F99-B69D-DCDA1CBDDB76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D4F4-A6DB-46B2-AC18-79D5049DA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222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6664-7AF7-4F99-B69D-DCDA1CBDDB76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D4F4-A6DB-46B2-AC18-79D5049DA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42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6664-7AF7-4F99-B69D-DCDA1CBDDB76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D4F4-A6DB-46B2-AC18-79D5049DA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96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6664-7AF7-4F99-B69D-DCDA1CBDDB76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D4F4-A6DB-46B2-AC18-79D5049DA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6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6664-7AF7-4F99-B69D-DCDA1CBDDB76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D4F4-A6DB-46B2-AC18-79D5049DA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402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6664-7AF7-4F99-B69D-DCDA1CBDDB76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D4F4-A6DB-46B2-AC18-79D5049DA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85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6664-7AF7-4F99-B69D-DCDA1CBDDB76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D4F4-A6DB-46B2-AC18-79D5049DA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3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E6664-7AF7-4F99-B69D-DCDA1CBDDB76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AD4F4-A6DB-46B2-AC18-79D5049DA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180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152400"/>
            <a:ext cx="6705600" cy="883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990" y="5105400"/>
            <a:ext cx="5715000" cy="3200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900" dirty="0" smtClean="0"/>
          </a:p>
          <a:p>
            <a:pPr>
              <a:lnSpc>
                <a:spcPct val="150000"/>
              </a:lnSpc>
            </a:pPr>
            <a:r>
              <a:rPr lang="en-US" sz="1800" dirty="0" smtClean="0"/>
              <a:t>Ask me for more information! 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Name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Title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Phone</a:t>
            </a:r>
          </a:p>
          <a:p>
            <a:pPr>
              <a:lnSpc>
                <a:spcPct val="150000"/>
              </a:lnSpc>
            </a:pPr>
            <a:r>
              <a:rPr lang="en-US" sz="1800" smtClean="0"/>
              <a:t>E-mail</a:t>
            </a: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5840" y="228600"/>
            <a:ext cx="5829300" cy="4572001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Now is the perfect time to become part of a long-standing tradition of excellence as a new member of NCPHA.  Come join us!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www.ncpha.com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909" y="304800"/>
            <a:ext cx="2653162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986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Now is the perfect time to become part of a long-standing tradition of excellence as a new member of NCPHA.  Come join us!  www.ncpha.com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Carolina’s oldest, largest, and most diverse organization of public health professionals.  www.ncpha.com</dc:title>
  <dc:creator>Karen</dc:creator>
  <cp:lastModifiedBy>Kim</cp:lastModifiedBy>
  <cp:revision>5</cp:revision>
  <cp:lastPrinted>2013-10-11T15:19:10Z</cp:lastPrinted>
  <dcterms:created xsi:type="dcterms:W3CDTF">2013-10-10T14:16:52Z</dcterms:created>
  <dcterms:modified xsi:type="dcterms:W3CDTF">2014-09-04T14:17:05Z</dcterms:modified>
</cp:coreProperties>
</file>